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/>
    <p:restoredTop sz="94617"/>
  </p:normalViewPr>
  <p:slideViewPr>
    <p:cSldViewPr snapToGrid="0" snapToObjects="1">
      <p:cViewPr varScale="1">
        <p:scale>
          <a:sx n="94" d="100"/>
          <a:sy n="94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515600" cy="3055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5029200"/>
            <a:ext cx="10515600" cy="15242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3F029-892F-1944-AC0F-5A2FBD6D0F3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650071" y="6265098"/>
            <a:ext cx="1394010" cy="489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1420B-793C-9541-AA4C-1744B4975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D689B-AFED-8C44-AB73-433F6FEC3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521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Stephens</dc:creator>
  <cp:lastModifiedBy>Nathan Stephens</cp:lastModifiedBy>
  <cp:revision>3</cp:revision>
  <dcterms:created xsi:type="dcterms:W3CDTF">2018-07-30T23:03:22Z</dcterms:created>
  <dcterms:modified xsi:type="dcterms:W3CDTF">2018-07-31T06:44:03Z</dcterms:modified>
</cp:coreProperties>
</file>

<file path=docProps/thumbnail.jpeg>
</file>